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0"/>
            <a:ext cx="85206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Най менша конячка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10325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      </a:t>
            </a:r>
            <a:r>
              <a:rPr lang="en">
                <a:solidFill>
                  <a:srgbClr val="00FF00"/>
                </a:solidFill>
              </a:rPr>
              <a:t>Народилася най менша конячка у світі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625" y="1152475"/>
            <a:ext cx="5444744" cy="36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78050"/>
            <a:ext cx="8520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highlight>
                  <a:srgbClr val="A1E6E8"/>
                </a:highlight>
              </a:rPr>
              <a:t>               Він народився на фермі в Ленобласті</a:t>
            </a:r>
            <a:endParaRPr sz="2400">
              <a:solidFill>
                <a:srgbClr val="00FF00"/>
              </a:solidFill>
              <a:highlight>
                <a:srgbClr val="A1E6E8"/>
              </a:highlight>
            </a:endParaRP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9" y="1152475"/>
            <a:ext cx="5435047" cy="37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 rot="1056737">
            <a:off x="1052050" y="1011570"/>
            <a:ext cx="8008282" cy="259586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Зростання малюка трохи більше 30 см в холці, вага - 3 кг. За словами Олени, батьки у  цього маленького коня звичайних розмірів - по 70 см. За 12 існування ферми такий унікальний випадок стався вперше.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flipH="1" rot="10800000">
            <a:off x="311700" y="4568925"/>
            <a:ext cx="8520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За нього мають відповідальність його господарі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125" y="1152475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Це вийшло випадково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213" y="1152473"/>
            <a:ext cx="454968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-61275" y="445025"/>
            <a:ext cx="92910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Це одиночна подія тому що він такий один на весь світ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397225"/>
            <a:ext cx="8520600" cy="31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130" y="1397225"/>
            <a:ext cx="514469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Цей маленький кінь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767" y="445025"/>
            <a:ext cx="4382932" cy="4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rgbClr val="00FFFF"/>
                </a:solidFill>
              </a:rPr>
              <a:t>Пака</a:t>
            </a:r>
            <a:endParaRPr i="1" sz="9600">
              <a:solidFill>
                <a:srgbClr val="00FFFF"/>
              </a:solidFill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